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7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0C8E-7798-BE4A-9239-7C0BBD88C441}" type="datetimeFigureOut">
              <a:rPr lang="en-US" smtClean="0"/>
              <a:t>1/30/13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A017-01A0-0E4E-901C-CFF8C8AAF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948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0C8E-7798-BE4A-9239-7C0BBD88C441}" type="datetimeFigureOut">
              <a:rPr lang="en-US" smtClean="0"/>
              <a:t>1/30/13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A017-01A0-0E4E-901C-CFF8C8AAF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104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0C8E-7798-BE4A-9239-7C0BBD88C441}" type="datetimeFigureOut">
              <a:rPr lang="en-US" smtClean="0"/>
              <a:t>1/30/13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A017-01A0-0E4E-901C-CFF8C8AAF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34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0C8E-7798-BE4A-9239-7C0BBD88C441}" type="datetimeFigureOut">
              <a:rPr lang="en-US" smtClean="0"/>
              <a:t>1/30/13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A017-01A0-0E4E-901C-CFF8C8AAF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744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0C8E-7798-BE4A-9239-7C0BBD88C441}" type="datetimeFigureOut">
              <a:rPr lang="en-US" smtClean="0"/>
              <a:t>1/30/13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A017-01A0-0E4E-901C-CFF8C8AAF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673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0C8E-7798-BE4A-9239-7C0BBD88C441}" type="datetimeFigureOut">
              <a:rPr lang="en-US" smtClean="0"/>
              <a:t>1/30/13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A017-01A0-0E4E-901C-CFF8C8AAF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86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0C8E-7798-BE4A-9239-7C0BBD88C441}" type="datetimeFigureOut">
              <a:rPr lang="en-US" smtClean="0"/>
              <a:t>1/30/13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A017-01A0-0E4E-901C-CFF8C8AAF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02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0C8E-7798-BE4A-9239-7C0BBD88C441}" type="datetimeFigureOut">
              <a:rPr lang="en-US" smtClean="0"/>
              <a:t>1/30/13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A017-01A0-0E4E-901C-CFF8C8AAF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370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0C8E-7798-BE4A-9239-7C0BBD88C441}" type="datetimeFigureOut">
              <a:rPr lang="en-US" smtClean="0"/>
              <a:t>1/30/13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A017-01A0-0E4E-901C-CFF8C8AAF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487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0C8E-7798-BE4A-9239-7C0BBD88C441}" type="datetimeFigureOut">
              <a:rPr lang="en-US" smtClean="0"/>
              <a:t>1/30/13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A017-01A0-0E4E-901C-CFF8C8AAF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83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0C8E-7798-BE4A-9239-7C0BBD88C441}" type="datetimeFigureOut">
              <a:rPr lang="en-US" smtClean="0"/>
              <a:t>1/30/13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A017-01A0-0E4E-901C-CFF8C8AAF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7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40C8E-7798-BE4A-9239-7C0BBD88C441}" type="datetimeFigureOut">
              <a:rPr lang="en-US" smtClean="0"/>
              <a:t>1/30/13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5A017-01A0-0E4E-901C-CFF8C8AAF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66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colby.edu/~bknelson/SLC/subj3_forms.ph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1312" y="458985"/>
            <a:ext cx="8476513" cy="5878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/>
              <a:t>Mi</a:t>
            </a:r>
            <a:r>
              <a:rPr lang="en-US" sz="4000" dirty="0" err="1" smtClean="0"/>
              <a:t>ércoles</a:t>
            </a:r>
            <a:r>
              <a:rPr lang="en-US" sz="4000" dirty="0" smtClean="0"/>
              <a:t>, el 30 de </a:t>
            </a:r>
            <a:r>
              <a:rPr lang="en-US" sz="4000" dirty="0" err="1" smtClean="0"/>
              <a:t>enero</a:t>
            </a:r>
            <a:endParaRPr lang="en-US" sz="4000" dirty="0" smtClean="0"/>
          </a:p>
          <a:p>
            <a:endParaRPr lang="en-US" dirty="0"/>
          </a:p>
          <a:p>
            <a:r>
              <a:rPr lang="en-US" sz="2400" dirty="0" smtClean="0"/>
              <a:t>a). </a:t>
            </a:r>
            <a:r>
              <a:rPr lang="en-US" sz="2400" dirty="0" err="1" smtClean="0"/>
              <a:t>Quizlet.com</a:t>
            </a:r>
            <a:r>
              <a:rPr lang="en-US" sz="2400" dirty="0" smtClean="0"/>
              <a:t>: choose Subjunctive set and start with space race (highest space race score receives prize of his/her choice)</a:t>
            </a:r>
          </a:p>
          <a:p>
            <a:endParaRPr lang="en-US" sz="2400" dirty="0"/>
          </a:p>
          <a:p>
            <a:r>
              <a:rPr lang="en-US" sz="2400" dirty="0" smtClean="0"/>
              <a:t>b). http://</a:t>
            </a:r>
            <a:r>
              <a:rPr lang="en-US" sz="2400" dirty="0" err="1" smtClean="0"/>
              <a:t>www.colby.edu</a:t>
            </a:r>
            <a:r>
              <a:rPr lang="en-US" sz="2400" dirty="0" smtClean="0"/>
              <a:t>/~</a:t>
            </a:r>
            <a:r>
              <a:rPr lang="en-US" sz="2400" dirty="0" err="1" smtClean="0"/>
              <a:t>bknelson</a:t>
            </a:r>
            <a:r>
              <a:rPr lang="en-US" sz="2400" dirty="0" smtClean="0"/>
              <a:t>/SLC/subj2_forms.php</a:t>
            </a:r>
          </a:p>
          <a:p>
            <a:endParaRPr lang="en-US" sz="2400" dirty="0" smtClean="0"/>
          </a:p>
          <a:p>
            <a:r>
              <a:rPr lang="en-US" sz="2400" dirty="0" smtClean="0"/>
              <a:t>c). </a:t>
            </a:r>
            <a:r>
              <a:rPr lang="en-US" sz="2400" dirty="0" smtClean="0">
                <a:hlinkClick r:id="rId2"/>
              </a:rPr>
              <a:t>http://www.colby.edu/~bknelson/SLC/subj3_forms.php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d). http://</a:t>
            </a:r>
            <a:r>
              <a:rPr lang="en-US" sz="2400" dirty="0" err="1" smtClean="0"/>
              <a:t>www.colby.edu</a:t>
            </a:r>
            <a:r>
              <a:rPr lang="en-US" sz="2400" dirty="0" smtClean="0"/>
              <a:t>/~</a:t>
            </a:r>
            <a:r>
              <a:rPr lang="en-US" sz="2400" dirty="0" err="1" smtClean="0"/>
              <a:t>bknelson</a:t>
            </a:r>
            <a:r>
              <a:rPr lang="en-US" sz="2400" dirty="0" smtClean="0"/>
              <a:t>/SLC/subj4_influence.php</a:t>
            </a:r>
            <a:endParaRPr lang="en-US" sz="2400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875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77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Taylor</dc:creator>
  <cp:lastModifiedBy>Scott Taylor</cp:lastModifiedBy>
  <cp:revision>2</cp:revision>
  <dcterms:created xsi:type="dcterms:W3CDTF">2013-01-30T12:23:37Z</dcterms:created>
  <dcterms:modified xsi:type="dcterms:W3CDTF">2013-01-30T13:02:29Z</dcterms:modified>
</cp:coreProperties>
</file>